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9" r:id="rId2"/>
    <p:sldId id="256" r:id="rId3"/>
    <p:sldId id="257" r:id="rId4"/>
    <p:sldId id="258" r:id="rId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104" d="100"/>
          <a:sy n="104" d="100"/>
        </p:scale>
        <p:origin x="144" y="13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707FD2-E299-B744-525F-F470A0AF409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8436558-3F1A-CBAA-E94A-92807822095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0974D49-2FC4-41F9-D883-BCF58ED1FE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B5F04C-F014-4FF0-BCB7-F9D9291B520B}" type="datetimeFigureOut">
              <a:rPr lang="en-GB" smtClean="0"/>
              <a:t>13/08/2025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11F367C-D133-F42A-0275-F313DD1C3F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886666F-89BC-0CAC-7506-54F9C29533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62FF66-1EFE-43D2-A3C9-72C183DBA35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926744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ACFAD0-DD69-7B05-0635-277EF3D18B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F382F86-E767-E974-59C1-98C447F2687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3274598-49E7-0A73-F553-0A70B047CD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B5F04C-F014-4FF0-BCB7-F9D9291B520B}" type="datetimeFigureOut">
              <a:rPr lang="en-GB" smtClean="0"/>
              <a:t>13/08/2025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C5B31A3-3A2F-7F31-7DCE-B5FD480FBD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1A175E5-A867-FFF1-C1F9-B2467529DB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62FF66-1EFE-43D2-A3C9-72C183DBA35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950342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29B2D869-FCCB-CD09-FA6D-FEA6FF21D54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A75AC79-A15F-DB81-1346-E8CC97603C8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8B2CCFA-BAC7-EBD4-0F5E-6141A99B21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B5F04C-F014-4FF0-BCB7-F9D9291B520B}" type="datetimeFigureOut">
              <a:rPr lang="en-GB" smtClean="0"/>
              <a:t>13/08/2025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530F914-7A74-B7FB-1A60-860C138EBD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08A0AB8-8BDF-0ACD-8D59-686CFE61E5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62FF66-1EFE-43D2-A3C9-72C183DBA35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113141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358BE5-1F4F-1FB8-631F-C95631FEBB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2B6F6AA-E246-6BDE-E3EF-37DF9C80749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DBDFF37-D4EF-819E-D9F6-8B016D7D3C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B5F04C-F014-4FF0-BCB7-F9D9291B520B}" type="datetimeFigureOut">
              <a:rPr lang="en-GB" smtClean="0"/>
              <a:t>13/08/2025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898792F-B4A8-85E0-888F-D9989AB436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E5F3D63-DF08-3D0A-DF36-A1696C2C8A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62FF66-1EFE-43D2-A3C9-72C183DBA35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247057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E14D7E-E4A9-6596-9F42-5D29F02A69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1A3F575-9FBA-A287-B01F-90411C5B0D9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052CE2F-8CDC-4F83-2ADF-C6D684E726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B5F04C-F014-4FF0-BCB7-F9D9291B520B}" type="datetimeFigureOut">
              <a:rPr lang="en-GB" smtClean="0"/>
              <a:t>13/08/2025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4A75B8B-0778-45EA-D7C3-C020530C74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8960889-3464-738C-8FBA-207FD4BD71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62FF66-1EFE-43D2-A3C9-72C183DBA35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21377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6C9105-E0EB-BA4E-DF0F-FC7B32C46E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5CAF485-50A4-4DAA-4344-956BD89B037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EBF787F-1C0D-5029-E4F3-38D7E55000A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C40F709-1D86-965B-87C5-C7A459E560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B5F04C-F014-4FF0-BCB7-F9D9291B520B}" type="datetimeFigureOut">
              <a:rPr lang="en-GB" smtClean="0"/>
              <a:t>13/08/2025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9BECC35-1536-C5E0-B68F-841B01F9B0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C173608-7A94-9525-E06F-B75CD38B8D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62FF66-1EFE-43D2-A3C9-72C183DBA35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615627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00A57C-D126-F106-3D91-013E5012AA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CD4D284-1C5D-FD4E-4827-B62353A0FF7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1D0C857-0919-1267-E7F5-BFFB694AB3A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344E81B-9F71-BECA-8D33-D31F3216A30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55A14AD-A3B4-9C63-C639-DB548FB3C53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F84432F-95DC-8BF9-CCCC-CB423EF9E5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B5F04C-F014-4FF0-BCB7-F9D9291B520B}" type="datetimeFigureOut">
              <a:rPr lang="en-GB" smtClean="0"/>
              <a:t>13/08/2025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83B9531-5F93-9329-A4F5-A2551B57B6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FDBA75A-1C3A-A12E-6F7C-B50E90F11F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62FF66-1EFE-43D2-A3C9-72C183DBA35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217099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A3C204-C843-2EAD-5443-92988A0ADD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857C972-89A6-EA1F-BAAC-C533A1408D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B5F04C-F014-4FF0-BCB7-F9D9291B520B}" type="datetimeFigureOut">
              <a:rPr lang="en-GB" smtClean="0"/>
              <a:t>13/08/2025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8678C41-2FA9-C765-2408-615A62615E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8A811C4-AC8E-1D8B-792D-384BA9E9D0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62FF66-1EFE-43D2-A3C9-72C183DBA35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604590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9D02C2B-549D-DF22-5EF6-ABF208EB14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B5F04C-F014-4FF0-BCB7-F9D9291B520B}" type="datetimeFigureOut">
              <a:rPr lang="en-GB" smtClean="0"/>
              <a:t>13/08/2025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428E676-4BFE-1039-9EFE-14DB764A14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D2195FA-907F-5068-5180-BD324E6235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62FF66-1EFE-43D2-A3C9-72C183DBA35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319422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50A120-1868-63D7-267A-F374642B8E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C0DBBD-23AF-54E9-50A5-F5A9C8E0AD3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BCF3D4B-7EF0-3062-34E2-D33DE11D5CA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8F9EB30-634E-E6F7-4286-486D462EB9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B5F04C-F014-4FF0-BCB7-F9D9291B520B}" type="datetimeFigureOut">
              <a:rPr lang="en-GB" smtClean="0"/>
              <a:t>13/08/2025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CDBA157-F8B9-64D0-622A-25479D106F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F493915-7527-763F-A046-30F8235AC4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62FF66-1EFE-43D2-A3C9-72C183DBA35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640403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345FDD-131D-642A-79BA-4CEA437257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58916E7-9844-6DCD-1315-F829C7078C9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5AAFA23-8984-020B-9797-7286FBCBDEC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B1DEB53-9C92-B5A8-7838-32E9E87B6C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B5F04C-F014-4FF0-BCB7-F9D9291B520B}" type="datetimeFigureOut">
              <a:rPr lang="en-GB" smtClean="0"/>
              <a:t>13/08/2025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2F7D03D-5A5A-3CE9-9073-46380ED13C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4CE1B47-E55F-B316-7CB8-4C84CB7BBE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62FF66-1EFE-43D2-A3C9-72C183DBA35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572705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049857E-021D-767B-32F3-C20FB49CB5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BEE1FB0-0B93-F914-7846-408EBEF3AD9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AC05CBF-9CFE-0738-BED2-6E577F89BB3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B5F04C-F014-4FF0-BCB7-F9D9291B520B}" type="datetimeFigureOut">
              <a:rPr lang="en-GB" smtClean="0"/>
              <a:t>13/08/2025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E673506-B26A-CB61-92E9-99F5F69D4A1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56AF605-938C-1F1B-4429-C6A91BC5BAA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62FF66-1EFE-43D2-A3C9-72C183DBA35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797048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71111114-D71B-20F7-EE05-7C06FC3BA52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071417" y="1773238"/>
            <a:ext cx="10076873" cy="1655762"/>
          </a:xfrm>
        </p:spPr>
        <p:txBody>
          <a:bodyPr>
            <a:normAutofit fontScale="92500" lnSpcReduction="10000"/>
          </a:bodyPr>
          <a:lstStyle/>
          <a:p>
            <a:r>
              <a:rPr lang="en-US" sz="13800" b="1" dirty="0">
                <a:solidFill>
                  <a:schemeClr val="bg1"/>
                </a:solidFill>
                <a:latin typeface="Poor Richard" panose="02080502050505020702" pitchFamily="18" charset="0"/>
              </a:rPr>
              <a:t>Shield of Faith</a:t>
            </a:r>
            <a:endParaRPr lang="en-GB" sz="13800" b="1" dirty="0">
              <a:solidFill>
                <a:schemeClr val="bg1"/>
              </a:solidFill>
              <a:latin typeface="Poor Richard" panose="02080502050505020702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9706136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Scutum legionis. Appearance and decoration of the shields of Roman  legionaries in the Middle Republican era - Res Bellica">
            <a:extLst>
              <a:ext uri="{FF2B5EF4-FFF2-40B4-BE49-F238E27FC236}">
                <a16:creationId xmlns:a16="http://schemas.microsoft.com/office/drawing/2014/main" id="{5A2FB363-C903-40C4-8DB7-9E1C8A79D72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5407" y="0"/>
            <a:ext cx="4168775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AE397038-6D6B-47A9-6A40-9B227C323313}"/>
              </a:ext>
            </a:extLst>
          </p:cNvPr>
          <p:cNvSpPr txBox="1"/>
          <p:nvPr/>
        </p:nvSpPr>
        <p:spPr>
          <a:xfrm>
            <a:off x="6247821" y="1982709"/>
            <a:ext cx="5666540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800" b="1" dirty="0">
                <a:solidFill>
                  <a:schemeClr val="bg1"/>
                </a:solidFill>
              </a:rPr>
              <a:t>Scutum</a:t>
            </a:r>
            <a:endParaRPr lang="en-GB" sz="138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19490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34EB2D48-820A-B7F6-8640-078CA7EA25F7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24707"/>
          <a:stretch>
            <a:fillRect/>
          </a:stretch>
        </p:blipFill>
        <p:spPr>
          <a:xfrm>
            <a:off x="5181600" y="2019227"/>
            <a:ext cx="6650182" cy="4622296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2EE9BED9-179C-AF64-F7B5-DEF5C17B60B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0218" y="166254"/>
            <a:ext cx="4778325" cy="3186545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E9CA5C3C-3BC7-8AEA-0F64-BA3D243099D4}"/>
              </a:ext>
            </a:extLst>
          </p:cNvPr>
          <p:cNvSpPr txBox="1"/>
          <p:nvPr/>
        </p:nvSpPr>
        <p:spPr>
          <a:xfrm>
            <a:off x="5375564" y="286327"/>
            <a:ext cx="6456218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500" b="1" dirty="0">
                <a:solidFill>
                  <a:schemeClr val="bg1"/>
                </a:solidFill>
              </a:rPr>
              <a:t>Testudo</a:t>
            </a:r>
            <a:endParaRPr lang="en-GB" sz="115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262449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D2A6D359-188D-592D-B85A-92B38B58EEE1}"/>
              </a:ext>
            </a:extLst>
          </p:cNvPr>
          <p:cNvSpPr txBox="1"/>
          <p:nvPr/>
        </p:nvSpPr>
        <p:spPr>
          <a:xfrm>
            <a:off x="1073017" y="0"/>
            <a:ext cx="780972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b="1" dirty="0">
                <a:solidFill>
                  <a:srgbClr val="FFFF00"/>
                </a:solidFill>
              </a:rPr>
              <a:t>S</a:t>
            </a:r>
            <a:r>
              <a:rPr lang="en-US" sz="7200" b="1" dirty="0">
                <a:solidFill>
                  <a:schemeClr val="bg1"/>
                </a:solidFill>
              </a:rPr>
              <a:t>afe</a:t>
            </a:r>
            <a:endParaRPr lang="en-GB" sz="7200" b="1" dirty="0">
              <a:solidFill>
                <a:schemeClr val="bg1"/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5ADB64E-07CD-2FE6-20A5-4EDC419AB970}"/>
              </a:ext>
            </a:extLst>
          </p:cNvPr>
          <p:cNvSpPr txBox="1"/>
          <p:nvPr/>
        </p:nvSpPr>
        <p:spPr>
          <a:xfrm>
            <a:off x="1073017" y="1070940"/>
            <a:ext cx="607422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b="1" dirty="0">
                <a:solidFill>
                  <a:srgbClr val="FFFF00"/>
                </a:solidFill>
              </a:rPr>
              <a:t>H</a:t>
            </a:r>
            <a:r>
              <a:rPr lang="en-US" sz="7200" b="1" dirty="0">
                <a:solidFill>
                  <a:schemeClr val="bg1"/>
                </a:solidFill>
              </a:rPr>
              <a:t>eart</a:t>
            </a:r>
            <a:endParaRPr lang="en-GB" sz="7200" b="1" dirty="0">
              <a:solidFill>
                <a:schemeClr val="bg1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D02AB87-704F-C5FC-648C-ABB8A1AEFF4C}"/>
              </a:ext>
            </a:extLst>
          </p:cNvPr>
          <p:cNvSpPr txBox="1"/>
          <p:nvPr/>
        </p:nvSpPr>
        <p:spPr>
          <a:xfrm>
            <a:off x="1073017" y="2141880"/>
            <a:ext cx="780972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b="1" dirty="0">
                <a:solidFill>
                  <a:srgbClr val="FFFF00"/>
                </a:solidFill>
              </a:rPr>
              <a:t>I</a:t>
            </a:r>
            <a:r>
              <a:rPr lang="en-US" sz="7200" b="1" dirty="0">
                <a:solidFill>
                  <a:schemeClr val="bg1"/>
                </a:solidFill>
              </a:rPr>
              <a:t>ntegrity</a:t>
            </a:r>
            <a:endParaRPr lang="en-GB" sz="7200" b="1" dirty="0">
              <a:solidFill>
                <a:schemeClr val="bg1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CBCAE4A-6B8E-48C0-1EE7-D59DB727593F}"/>
              </a:ext>
            </a:extLst>
          </p:cNvPr>
          <p:cNvSpPr txBox="1"/>
          <p:nvPr/>
        </p:nvSpPr>
        <p:spPr>
          <a:xfrm>
            <a:off x="1073017" y="3349604"/>
            <a:ext cx="780972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b="1" dirty="0">
                <a:solidFill>
                  <a:srgbClr val="FFFF00"/>
                </a:solidFill>
              </a:rPr>
              <a:t>E</a:t>
            </a:r>
            <a:r>
              <a:rPr lang="en-US" sz="7200" b="1" dirty="0">
                <a:solidFill>
                  <a:schemeClr val="bg1"/>
                </a:solidFill>
              </a:rPr>
              <a:t>very day</a:t>
            </a:r>
            <a:endParaRPr lang="en-GB" sz="7200" b="1" dirty="0">
              <a:solidFill>
                <a:schemeClr val="bg1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55AC370-92D7-919E-EA61-0DA9D85C70DF}"/>
              </a:ext>
            </a:extLst>
          </p:cNvPr>
          <p:cNvSpPr txBox="1"/>
          <p:nvPr/>
        </p:nvSpPr>
        <p:spPr>
          <a:xfrm>
            <a:off x="1073017" y="4448054"/>
            <a:ext cx="780972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b="1" dirty="0">
                <a:solidFill>
                  <a:srgbClr val="FFFF00"/>
                </a:solidFill>
              </a:rPr>
              <a:t>L</a:t>
            </a:r>
            <a:r>
              <a:rPr lang="en-US" sz="7200" b="1" dirty="0">
                <a:solidFill>
                  <a:schemeClr val="bg1"/>
                </a:solidFill>
              </a:rPr>
              <a:t>ift it up</a:t>
            </a:r>
            <a:endParaRPr lang="en-GB" sz="7200" b="1" dirty="0">
              <a:solidFill>
                <a:schemeClr val="bg1"/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4526310-80A9-CE73-CF22-BAA868DC418F}"/>
              </a:ext>
            </a:extLst>
          </p:cNvPr>
          <p:cNvSpPr txBox="1"/>
          <p:nvPr/>
        </p:nvSpPr>
        <p:spPr>
          <a:xfrm>
            <a:off x="1073016" y="5546504"/>
            <a:ext cx="780972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b="1" dirty="0">
                <a:solidFill>
                  <a:srgbClr val="FFFF00"/>
                </a:solidFill>
              </a:rPr>
              <a:t>D</a:t>
            </a:r>
            <a:r>
              <a:rPr lang="en-US" sz="7200" b="1" dirty="0">
                <a:solidFill>
                  <a:schemeClr val="bg1"/>
                </a:solidFill>
              </a:rPr>
              <a:t>alek</a:t>
            </a:r>
            <a:endParaRPr lang="en-GB" sz="72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96659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  <p:bldP spid="7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</TotalTime>
  <Words>14</Words>
  <Application>Microsoft Office PowerPoint</Application>
  <PresentationFormat>Widescreen</PresentationFormat>
  <Paragraphs>9</Paragraphs>
  <Slides>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9" baseType="lpstr">
      <vt:lpstr>Arial</vt:lpstr>
      <vt:lpstr>Calibri</vt:lpstr>
      <vt:lpstr>Calibri Light</vt:lpstr>
      <vt:lpstr>Poor Richard</vt:lpstr>
      <vt:lpstr>Office Theme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Church Office</dc:creator>
  <cp:lastModifiedBy>Church Office</cp:lastModifiedBy>
  <cp:revision>2</cp:revision>
  <dcterms:created xsi:type="dcterms:W3CDTF">2025-08-13T09:59:05Z</dcterms:created>
  <dcterms:modified xsi:type="dcterms:W3CDTF">2025-08-13T10:03:32Z</dcterms:modified>
</cp:coreProperties>
</file>